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1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chemeClr val="accent2">
                    <a:lumMod val="75000"/>
                  </a:schemeClr>
                </a:solidFill>
              </a:rPr>
              <a:t>Картотека эмоций.</a:t>
            </a:r>
            <a:endParaRPr lang="ru-RU" sz="54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Радость</a:t>
            </a:r>
            <a:endParaRPr lang="ru-RU" dirty="0"/>
          </a:p>
        </p:txBody>
      </p:sp>
      <p:pic>
        <p:nvPicPr>
          <p:cNvPr id="4" name="Содержимое 3" descr="радость.jpg"/>
          <p:cNvPicPr>
            <a:picLocks noGrp="1" noChangeAspect="1"/>
          </p:cNvPicPr>
          <p:nvPr>
            <p:ph idx="1"/>
          </p:nvPr>
        </p:nvPicPr>
        <p:blipFill>
          <a:blip r:embed="rId2" cstate="screen"/>
          <a:stretch>
            <a:fillRect/>
          </a:stretch>
        </p:blipFill>
        <p:spPr>
          <a:xfrm>
            <a:off x="2932507" y="1600200"/>
            <a:ext cx="3278985" cy="4525963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Скука</a:t>
            </a:r>
            <a:endParaRPr lang="ru-RU" dirty="0"/>
          </a:p>
        </p:txBody>
      </p:sp>
      <p:pic>
        <p:nvPicPr>
          <p:cNvPr id="4" name="Содержимое 3" descr="скука.jpg"/>
          <p:cNvPicPr>
            <a:picLocks noGrp="1" noChangeAspect="1"/>
          </p:cNvPicPr>
          <p:nvPr>
            <p:ph idx="1"/>
          </p:nvPr>
        </p:nvPicPr>
        <p:blipFill>
          <a:blip r:embed="rId2" cstate="screen"/>
          <a:stretch>
            <a:fillRect/>
          </a:stretch>
        </p:blipFill>
        <p:spPr>
          <a:xfrm>
            <a:off x="1477273" y="1600200"/>
            <a:ext cx="6189453" cy="4525963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Удивление</a:t>
            </a:r>
            <a:endParaRPr lang="ru-RU" dirty="0"/>
          </a:p>
        </p:txBody>
      </p:sp>
      <p:pic>
        <p:nvPicPr>
          <p:cNvPr id="4" name="Содержимое 3" descr="удивление.jpg"/>
          <p:cNvPicPr>
            <a:picLocks noGrp="1" noChangeAspect="1"/>
          </p:cNvPicPr>
          <p:nvPr>
            <p:ph idx="1"/>
          </p:nvPr>
        </p:nvPicPr>
        <p:blipFill>
          <a:blip r:embed="rId2" cstate="screen"/>
          <a:stretch>
            <a:fillRect/>
          </a:stretch>
        </p:blipFill>
        <p:spPr>
          <a:xfrm>
            <a:off x="1488760" y="1600200"/>
            <a:ext cx="6166479" cy="4525963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Усталость</a:t>
            </a:r>
            <a:endParaRPr lang="ru-RU"/>
          </a:p>
        </p:txBody>
      </p:sp>
      <p:pic>
        <p:nvPicPr>
          <p:cNvPr id="4" name="Содержимое 3" descr="усталость.jpg"/>
          <p:cNvPicPr>
            <a:picLocks noGrp="1" noChangeAspect="1"/>
          </p:cNvPicPr>
          <p:nvPr>
            <p:ph idx="1"/>
          </p:nvPr>
        </p:nvPicPr>
        <p:blipFill>
          <a:blip r:embed="rId2" cstate="screen"/>
          <a:stretch>
            <a:fillRect/>
          </a:stretch>
        </p:blipFill>
        <p:spPr>
          <a:xfrm>
            <a:off x="1465872" y="1600200"/>
            <a:ext cx="6212255" cy="4525963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Вина</a:t>
            </a:r>
            <a:endParaRPr lang="ru-RU" dirty="0"/>
          </a:p>
        </p:txBody>
      </p:sp>
      <p:pic>
        <p:nvPicPr>
          <p:cNvPr id="4" name="Содержимое 3" descr="вина.jpg"/>
          <p:cNvPicPr>
            <a:picLocks noGrp="1" noChangeAspect="1"/>
          </p:cNvPicPr>
          <p:nvPr>
            <p:ph idx="1"/>
          </p:nvPr>
        </p:nvPicPr>
        <p:blipFill>
          <a:blip r:embed="rId2" cstate="screen"/>
          <a:stretch>
            <a:fillRect/>
          </a:stretch>
        </p:blipFill>
        <p:spPr>
          <a:xfrm>
            <a:off x="2949297" y="1600200"/>
            <a:ext cx="3245405" cy="4525963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Гордость</a:t>
            </a:r>
            <a:endParaRPr lang="ru-RU" dirty="0"/>
          </a:p>
        </p:txBody>
      </p:sp>
      <p:pic>
        <p:nvPicPr>
          <p:cNvPr id="4" name="Содержимое 3" descr="гордость.jpg"/>
          <p:cNvPicPr>
            <a:picLocks noGrp="1" noChangeAspect="1"/>
          </p:cNvPicPr>
          <p:nvPr>
            <p:ph idx="1"/>
          </p:nvPr>
        </p:nvPicPr>
        <p:blipFill>
          <a:blip r:embed="rId2" cstate="screen"/>
          <a:stretch>
            <a:fillRect/>
          </a:stretch>
        </p:blipFill>
        <p:spPr>
          <a:xfrm>
            <a:off x="2909225" y="1600200"/>
            <a:ext cx="3325549" cy="4525963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Грусть</a:t>
            </a:r>
            <a:endParaRPr lang="ru-RU" dirty="0"/>
          </a:p>
        </p:txBody>
      </p:sp>
      <p:pic>
        <p:nvPicPr>
          <p:cNvPr id="4" name="Содержимое 3" descr="грусть.jpg"/>
          <p:cNvPicPr>
            <a:picLocks noGrp="1" noChangeAspect="1"/>
          </p:cNvPicPr>
          <p:nvPr>
            <p:ph idx="1"/>
          </p:nvPr>
        </p:nvPicPr>
        <p:blipFill>
          <a:blip r:embed="rId2" cstate="screen"/>
          <a:stretch>
            <a:fillRect/>
          </a:stretch>
        </p:blipFill>
        <p:spPr>
          <a:xfrm>
            <a:off x="2888649" y="1600200"/>
            <a:ext cx="3366701" cy="4525963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Жадность</a:t>
            </a:r>
            <a:endParaRPr lang="ru-RU" dirty="0"/>
          </a:p>
        </p:txBody>
      </p:sp>
      <p:pic>
        <p:nvPicPr>
          <p:cNvPr id="4" name="Содержимое 3" descr="жадность.jpg"/>
          <p:cNvPicPr>
            <a:picLocks noGrp="1" noChangeAspect="1"/>
          </p:cNvPicPr>
          <p:nvPr>
            <p:ph idx="1"/>
          </p:nvPr>
        </p:nvPicPr>
        <p:blipFill>
          <a:blip r:embed="rId2" cstate="screen"/>
          <a:stretch>
            <a:fillRect/>
          </a:stretch>
        </p:blipFill>
        <p:spPr>
          <a:xfrm>
            <a:off x="1442221" y="1600200"/>
            <a:ext cx="6259558" cy="4525963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Злость</a:t>
            </a:r>
            <a:endParaRPr lang="ru-RU" dirty="0"/>
          </a:p>
        </p:txBody>
      </p:sp>
      <p:pic>
        <p:nvPicPr>
          <p:cNvPr id="4" name="Содержимое 3" descr="злость.jpg"/>
          <p:cNvPicPr>
            <a:picLocks noGrp="1" noChangeAspect="1"/>
          </p:cNvPicPr>
          <p:nvPr>
            <p:ph idx="1"/>
          </p:nvPr>
        </p:nvPicPr>
        <p:blipFill>
          <a:blip r:embed="rId2" cstate="screen"/>
          <a:stretch>
            <a:fillRect/>
          </a:stretch>
        </p:blipFill>
        <p:spPr>
          <a:xfrm>
            <a:off x="2877607" y="1600200"/>
            <a:ext cx="3388786" cy="4525963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Испуг</a:t>
            </a:r>
            <a:endParaRPr lang="ru-RU" dirty="0"/>
          </a:p>
        </p:txBody>
      </p:sp>
      <p:pic>
        <p:nvPicPr>
          <p:cNvPr id="4" name="Содержимое 3" descr="испуг.jpg"/>
          <p:cNvPicPr>
            <a:picLocks noGrp="1" noChangeAspect="1"/>
          </p:cNvPicPr>
          <p:nvPr>
            <p:ph idx="1"/>
          </p:nvPr>
        </p:nvPicPr>
        <p:blipFill>
          <a:blip r:embed="rId2" cstate="screen"/>
          <a:stretch>
            <a:fillRect/>
          </a:stretch>
        </p:blipFill>
        <p:spPr>
          <a:xfrm>
            <a:off x="2914267" y="1600200"/>
            <a:ext cx="3315465" cy="4525963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Любопытство</a:t>
            </a:r>
            <a:endParaRPr lang="ru-RU" dirty="0"/>
          </a:p>
        </p:txBody>
      </p:sp>
      <p:pic>
        <p:nvPicPr>
          <p:cNvPr id="4" name="Содержимое 3" descr="любопытство.jpg"/>
          <p:cNvPicPr>
            <a:picLocks noGrp="1" noChangeAspect="1"/>
          </p:cNvPicPr>
          <p:nvPr>
            <p:ph idx="1"/>
          </p:nvPr>
        </p:nvPicPr>
        <p:blipFill>
          <a:blip r:embed="rId2" cstate="screen"/>
          <a:stretch>
            <a:fillRect/>
          </a:stretch>
        </p:blipFill>
        <p:spPr>
          <a:xfrm>
            <a:off x="2902541" y="1600200"/>
            <a:ext cx="3338917" cy="4525963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Обида</a:t>
            </a:r>
            <a:endParaRPr lang="ru-RU" dirty="0"/>
          </a:p>
        </p:txBody>
      </p:sp>
      <p:pic>
        <p:nvPicPr>
          <p:cNvPr id="4" name="Содержимое 3" descr="обида.jpg"/>
          <p:cNvPicPr>
            <a:picLocks noGrp="1" noChangeAspect="1"/>
          </p:cNvPicPr>
          <p:nvPr>
            <p:ph idx="1"/>
          </p:nvPr>
        </p:nvPicPr>
        <p:blipFill>
          <a:blip r:embed="rId2" cstate="screen"/>
          <a:stretch>
            <a:fillRect/>
          </a:stretch>
        </p:blipFill>
        <p:spPr>
          <a:xfrm>
            <a:off x="1557248" y="1600200"/>
            <a:ext cx="6029503" cy="4525963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15</Words>
  <Application>Microsoft Office PowerPoint</Application>
  <PresentationFormat>Экран (4:3)</PresentationFormat>
  <Paragraphs>13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Картотека эмоций.</vt:lpstr>
      <vt:lpstr>Вина</vt:lpstr>
      <vt:lpstr>Гордость</vt:lpstr>
      <vt:lpstr>Грусть</vt:lpstr>
      <vt:lpstr>Жадность</vt:lpstr>
      <vt:lpstr>Злость</vt:lpstr>
      <vt:lpstr>Испуг</vt:lpstr>
      <vt:lpstr>Любопытство</vt:lpstr>
      <vt:lpstr>Обида</vt:lpstr>
      <vt:lpstr>Радость</vt:lpstr>
      <vt:lpstr>Скука</vt:lpstr>
      <vt:lpstr>Удивление</vt:lpstr>
      <vt:lpstr>Усталость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Картотека эмоций.</dc:title>
  <dc:creator>nata</dc:creator>
  <cp:lastModifiedBy>Профи</cp:lastModifiedBy>
  <cp:revision>3</cp:revision>
  <dcterms:created xsi:type="dcterms:W3CDTF">2013-03-13T07:20:13Z</dcterms:created>
  <dcterms:modified xsi:type="dcterms:W3CDTF">2022-01-25T10:03:49Z</dcterms:modified>
</cp:coreProperties>
</file>